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1" r:id="rId5"/>
    <p:sldId id="260" r:id="rId6"/>
    <p:sldId id="266" r:id="rId7"/>
    <p:sldId id="262" r:id="rId8"/>
    <p:sldId id="267" r:id="rId9"/>
    <p:sldId id="263" r:id="rId10"/>
    <p:sldId id="268" r:id="rId11"/>
    <p:sldId id="264" r:id="rId12"/>
    <p:sldId id="269" r:id="rId13"/>
    <p:sldId id="265" r:id="rId14"/>
    <p:sldId id="271" r:id="rId15"/>
    <p:sldId id="270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CD38-A33A-4B53-B1FC-A35C20DB7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DC5272-923B-43F2-8FE3-F7740072E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BDD7F-19EB-4F2D-8136-394A7060C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33420-44E5-49C3-8876-3BE212DF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7C04D9-64C6-4D40-A4F4-140C11D6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5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2C500-45DF-4CC3-BE76-F4053BF56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7F091-28F3-4FFA-B7CC-05F1FEC12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D8B91-A406-4BC3-A58A-271E716FD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A95FBD-659E-4B18-A777-79DD74C60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22618-365A-4EDB-B0A4-EE870F5ED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013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EEA92-F4D2-4535-9240-63DF06946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84722-3203-4DAC-BE52-5AB4E8E7C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93568-46C2-4C21-81FF-BE68A672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E346E-C084-4A10-A7DF-C0D3B7478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F71C4-ECEB-4A1F-8CEA-661A8AA8B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9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8DC9-E6C6-4DDC-8C4A-25BEEEAB5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229A5-77DA-49DC-8EB0-E8ADA3B10E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539154-2079-470B-81F4-968E62811C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B8DA59-4DFF-4836-900D-472F16ADB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B91FBC-9AA6-4110-9DB4-5BF63C2D1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D02ED-3C22-4367-8F53-76B5A6B2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649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62E42-4561-4458-819D-71C532F37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1BCB4A-6AA6-403F-83DD-D4A7B1F64F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B7036-7243-4439-A18E-2E004D68A1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FA8BA8-A113-4B2B-A371-FDCDA1D6DB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88C994-76F8-49E7-BAC7-6F58F1C4B8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988F46-34B4-43C2-AE9A-DF36E694F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FC7FCD-14B5-4C00-9678-E4A1B69F0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AAC840-7844-4DB3-8F7E-817974EF0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20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2EF3D-FA92-44D4-828A-E8A79D3B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BCD894-5024-4613-96BC-646F1860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48FA56-AFF6-4145-8512-64D9C0B0D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5D9D82-4772-4EB3-B823-E0C9F85F2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23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A9FF2A-CEE4-446A-A0D8-AB0F7D68F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728408-C0F3-4E73-BDAB-7B036BB23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B01FB5-69CA-4092-B603-ACDF1488E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6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5ED5F-C98E-44B4-B0D9-AE57647A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C7091-656E-4CF8-9561-7FA1F97BD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19514-8B2D-4356-92B5-F2849EB29C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D21CE-A03C-4D9E-8BF3-9028A5D02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56BDAE-0414-4DCF-898B-FB2A574F0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E817F4-FC84-415F-A7E0-3014BAAD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D5F71-1D1C-4E5A-9649-E872A1062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ABC885-66BF-430C-BD95-C3AC5C7C7F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57DBF7-F375-4BE6-856E-4DEF032C0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512674-57F2-4385-8FFD-C4D5EF40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83E37-1245-467A-80DE-0E4C13D8D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36AAAD-E134-4ECB-BCB2-978126CDE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86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F3392-1772-4C8A-BD10-289378682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B93F5-EC19-4EBD-91CD-1725C4A5D2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D53A77-1987-45C0-9007-F6002A885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AFAC5-91A6-4C77-977B-553089EF5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15FC5-5AC9-4077-A9B9-605C4ABA8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18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28DD76-0DC6-42EC-AD10-C87D8FB4AB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44556F-D0CA-4795-904F-63CD4DACAC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5CA0B-97B7-48D6-9FA2-7D7D9FEA9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2F796-58F0-424A-B2B9-336403138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F1ABE-5045-4EE7-9403-B99C0231B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18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5CDA06-7983-48E5-92EA-F488C3D0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DDA98C-6AE0-4D6E-8F6D-CE5EDBC41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1A793-E7E9-4A5A-AAD8-1DBA724513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A306B-6226-45F4-938E-DF18A6D54F8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2ACF02-54B2-451F-A175-1AC08EB113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734C06-32E1-432D-A4AE-F50D90876C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FFFFB-B863-4140-B7DF-A834A105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88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366104" y="1117696"/>
            <a:ext cx="4548795" cy="441266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546979" y="2169867"/>
            <a:ext cx="4187044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Wonderful</a:t>
            </a:r>
          </a:p>
          <a:p>
            <a:pPr algn="ctr"/>
            <a:r>
              <a:rPr lang="en-US" sz="7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Walking</a:t>
            </a:r>
            <a:endParaRPr lang="en-US" sz="72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CC46106-94B4-4EBB-AC27-84AD61D6E847}"/>
              </a:ext>
            </a:extLst>
          </p:cNvPr>
          <p:cNvSpPr/>
          <p:nvPr/>
        </p:nvSpPr>
        <p:spPr>
          <a:xfrm>
            <a:off x="5052646" y="794530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Facing forwards</a:t>
            </a:r>
          </a:p>
          <a:p>
            <a:endParaRPr lang="en-GB" sz="3600" dirty="0"/>
          </a:p>
          <a:p>
            <a:r>
              <a:rPr lang="en-GB" sz="3600" dirty="0"/>
              <a:t>Walking at a steady pace</a:t>
            </a:r>
          </a:p>
          <a:p>
            <a:endParaRPr lang="en-GB" sz="3600" dirty="0"/>
          </a:p>
          <a:p>
            <a:r>
              <a:rPr lang="en-GB" sz="3600" dirty="0"/>
              <a:t>In a straight line</a:t>
            </a:r>
          </a:p>
          <a:p>
            <a:endParaRPr lang="en-GB" sz="3600" dirty="0"/>
          </a:p>
          <a:p>
            <a:r>
              <a:rPr lang="en-GB" sz="3600" dirty="0"/>
              <a:t>Away from walls</a:t>
            </a:r>
          </a:p>
          <a:p>
            <a:endParaRPr lang="en-GB" sz="3600" dirty="0"/>
          </a:p>
          <a:p>
            <a:r>
              <a:rPr lang="en-GB" sz="3600" dirty="0"/>
              <a:t>Without talking </a:t>
            </a:r>
          </a:p>
        </p:txBody>
      </p:sp>
    </p:spTree>
    <p:extLst>
      <p:ext uri="{BB962C8B-B14F-4D97-AF65-F5344CB8AC3E}">
        <p14:creationId xmlns:p14="http://schemas.microsoft.com/office/powerpoint/2010/main" val="247854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08381" y="2610018"/>
            <a:ext cx="1895071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Bs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043536" y="1887274"/>
            <a:ext cx="2507097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Ready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Learn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46CBD7-288F-454E-8025-FAA53781FBF9}"/>
              </a:ext>
            </a:extLst>
          </p:cNvPr>
          <p:cNvSpPr/>
          <p:nvPr/>
        </p:nvSpPr>
        <p:spPr>
          <a:xfrm>
            <a:off x="5616430" y="2331620"/>
            <a:ext cx="2931893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Responsible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3030786" y="2376070"/>
            <a:ext cx="2585644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Respectful</a:t>
            </a:r>
            <a:endParaRPr lang="en-US" sz="4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251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366104" y="1117696"/>
            <a:ext cx="4548795" cy="441266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582181" y="1901286"/>
            <a:ext cx="4116640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7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Respectful</a:t>
            </a:r>
            <a:endParaRPr lang="en-US" sz="72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F2BDB6E-4736-400C-BF4F-D0EEDB428436}"/>
              </a:ext>
            </a:extLst>
          </p:cNvPr>
          <p:cNvSpPr/>
          <p:nvPr/>
        </p:nvSpPr>
        <p:spPr>
          <a:xfrm>
            <a:off x="5192522" y="397805"/>
            <a:ext cx="6096000" cy="55707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Say please and thank you </a:t>
            </a:r>
          </a:p>
          <a:p>
            <a:endParaRPr lang="en-GB" sz="3200" dirty="0"/>
          </a:p>
          <a:p>
            <a:r>
              <a:rPr lang="en-GB" sz="3600" dirty="0"/>
              <a:t>Wait for adults to go first</a:t>
            </a:r>
          </a:p>
          <a:p>
            <a:r>
              <a:rPr lang="en-GB" sz="3600" dirty="0"/>
              <a:t> </a:t>
            </a:r>
          </a:p>
          <a:p>
            <a:r>
              <a:rPr lang="en-GB" sz="3600" dirty="0"/>
              <a:t>Speak politely to all adults</a:t>
            </a:r>
          </a:p>
          <a:p>
            <a:endParaRPr lang="en-GB" sz="3600" dirty="0"/>
          </a:p>
          <a:p>
            <a:r>
              <a:rPr lang="en-GB" sz="3600" dirty="0"/>
              <a:t>Talk kindly to other children</a:t>
            </a:r>
          </a:p>
          <a:p>
            <a:endParaRPr lang="en-GB" sz="3600" dirty="0"/>
          </a:p>
          <a:p>
            <a:r>
              <a:rPr lang="en-GB" sz="3600" dirty="0"/>
              <a:t>Say good morning &amp; Good afternoon to adults </a:t>
            </a:r>
          </a:p>
        </p:txBody>
      </p:sp>
    </p:spTree>
    <p:extLst>
      <p:ext uri="{BB962C8B-B14F-4D97-AF65-F5344CB8AC3E}">
        <p14:creationId xmlns:p14="http://schemas.microsoft.com/office/powerpoint/2010/main" val="174484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08381" y="2610018"/>
            <a:ext cx="1895071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Bs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043536" y="1887274"/>
            <a:ext cx="2507097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Ready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Learn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46CBD7-288F-454E-8025-FAA53781FBF9}"/>
              </a:ext>
            </a:extLst>
          </p:cNvPr>
          <p:cNvSpPr/>
          <p:nvPr/>
        </p:nvSpPr>
        <p:spPr>
          <a:xfrm>
            <a:off x="5616430" y="2331620"/>
            <a:ext cx="2931893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Responsible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3030786" y="2376070"/>
            <a:ext cx="2585644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Respectful</a:t>
            </a:r>
            <a:endParaRPr lang="en-US" sz="4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482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289421" y="1326762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46CBD7-288F-454E-8025-FAA53781FBF9}"/>
              </a:ext>
            </a:extLst>
          </p:cNvPr>
          <p:cNvSpPr/>
          <p:nvPr/>
        </p:nvSpPr>
        <p:spPr>
          <a:xfrm>
            <a:off x="641367" y="2138674"/>
            <a:ext cx="2931893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Responsible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27DF24-335E-4CCA-9D4C-491D45B40FFF}"/>
              </a:ext>
            </a:extLst>
          </p:cNvPr>
          <p:cNvSpPr/>
          <p:nvPr/>
        </p:nvSpPr>
        <p:spPr>
          <a:xfrm>
            <a:off x="4026716" y="1092234"/>
            <a:ext cx="806182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Remembering to read at home</a:t>
            </a:r>
          </a:p>
          <a:p>
            <a:endParaRPr lang="en-GB" sz="2800" dirty="0"/>
          </a:p>
          <a:p>
            <a:r>
              <a:rPr lang="en-GB" sz="2800" dirty="0"/>
              <a:t>Being quiet and sensible in the toilets</a:t>
            </a:r>
          </a:p>
          <a:p>
            <a:endParaRPr lang="en-GB" sz="2800" dirty="0"/>
          </a:p>
          <a:p>
            <a:r>
              <a:rPr lang="en-GB" sz="2800" dirty="0"/>
              <a:t>Tidying up your own workspace and the classroom</a:t>
            </a:r>
          </a:p>
          <a:p>
            <a:endParaRPr lang="en-GB" sz="2800" dirty="0"/>
          </a:p>
          <a:p>
            <a:r>
              <a:rPr lang="en-GB" sz="2800" dirty="0"/>
              <a:t>Remembering the rules on the playground</a:t>
            </a:r>
          </a:p>
          <a:p>
            <a:endParaRPr lang="en-GB" sz="2800" dirty="0"/>
          </a:p>
          <a:p>
            <a:r>
              <a:rPr lang="en-GB" sz="2800" dirty="0"/>
              <a:t>Accepting responsibility if you make a mistake and saying sorry</a:t>
            </a:r>
          </a:p>
        </p:txBody>
      </p:sp>
    </p:spTree>
    <p:extLst>
      <p:ext uri="{BB962C8B-B14F-4D97-AF65-F5344CB8AC3E}">
        <p14:creationId xmlns:p14="http://schemas.microsoft.com/office/powerpoint/2010/main" val="326211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08381" y="2610018"/>
            <a:ext cx="1895071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Bs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043536" y="1887274"/>
            <a:ext cx="2507097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Ready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Learn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46CBD7-288F-454E-8025-FAA53781FBF9}"/>
              </a:ext>
            </a:extLst>
          </p:cNvPr>
          <p:cNvSpPr/>
          <p:nvPr/>
        </p:nvSpPr>
        <p:spPr>
          <a:xfrm>
            <a:off x="5616430" y="2331620"/>
            <a:ext cx="2931893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Responsible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3030786" y="2376070"/>
            <a:ext cx="2585644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</a:t>
            </a:r>
          </a:p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Respectful</a:t>
            </a:r>
            <a:endParaRPr lang="en-US" sz="4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25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449371" y="1617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91066" y="1922443"/>
            <a:ext cx="2507097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Ready </a:t>
            </a:r>
          </a:p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Learn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B3D98D-73E6-4F70-895B-81D2C42FB351}"/>
              </a:ext>
            </a:extLst>
          </p:cNvPr>
          <p:cNvSpPr/>
          <p:nvPr/>
        </p:nvSpPr>
        <p:spPr>
          <a:xfrm>
            <a:off x="4581554" y="1005627"/>
            <a:ext cx="73269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Sitting still</a:t>
            </a:r>
          </a:p>
          <a:p>
            <a:endParaRPr lang="en-GB" sz="3200" dirty="0"/>
          </a:p>
          <a:p>
            <a:r>
              <a:rPr lang="en-GB" sz="3200" dirty="0"/>
              <a:t>Listening carefully to the teacher</a:t>
            </a:r>
          </a:p>
          <a:p>
            <a:endParaRPr lang="en-GB" sz="3200" dirty="0"/>
          </a:p>
          <a:p>
            <a:r>
              <a:rPr lang="en-GB" sz="3200" dirty="0"/>
              <a:t>Giving the teacher 100% of your Attention</a:t>
            </a:r>
          </a:p>
          <a:p>
            <a:endParaRPr lang="en-GB" sz="3200" dirty="0"/>
          </a:p>
          <a:p>
            <a:r>
              <a:rPr lang="en-GB" sz="3200" dirty="0"/>
              <a:t>Working hard on tasks given</a:t>
            </a:r>
          </a:p>
          <a:p>
            <a:endParaRPr lang="en-GB" sz="3200" dirty="0"/>
          </a:p>
          <a:p>
            <a:r>
              <a:rPr lang="en-GB" sz="3200" dirty="0"/>
              <a:t>Being in the right place at the right time</a:t>
            </a:r>
          </a:p>
        </p:txBody>
      </p:sp>
    </p:spTree>
    <p:extLst>
      <p:ext uri="{BB962C8B-B14F-4D97-AF65-F5344CB8AC3E}">
        <p14:creationId xmlns:p14="http://schemas.microsoft.com/office/powerpoint/2010/main" val="101534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429424" y="2518215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392584" y="2325865"/>
            <a:ext cx="1758816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</a:t>
            </a:r>
            <a:endParaRPr lang="en-US" sz="96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2756112" y="2572086"/>
            <a:ext cx="2961260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</a:t>
            </a:r>
            <a:endParaRPr lang="en-US" sz="80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277762" y="2518214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042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449371" y="1617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728142" y="2468773"/>
            <a:ext cx="3032946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Playtime 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Behaviour</a:t>
            </a:r>
            <a:endParaRPr lang="en-US" sz="5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9ABEF52-A94B-4491-83C5-FB0D7F7409D9}"/>
              </a:ext>
            </a:extLst>
          </p:cNvPr>
          <p:cNvSpPr/>
          <p:nvPr/>
        </p:nvSpPr>
        <p:spPr>
          <a:xfrm>
            <a:off x="4039859" y="0"/>
            <a:ext cx="7927552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/>
              <a:t>We</a:t>
            </a:r>
            <a:r>
              <a:rPr lang="en-GB" sz="4000" b="1" dirty="0" smtClean="0"/>
              <a:t> </a:t>
            </a:r>
            <a:r>
              <a:rPr lang="en-GB" sz="4000" b="1" u="sng" dirty="0" smtClean="0"/>
              <a:t>KNOW</a:t>
            </a:r>
          </a:p>
          <a:p>
            <a:endParaRPr lang="en-GB" sz="14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we play </a:t>
            </a:r>
            <a:r>
              <a:rPr lang="en-GB" sz="3200" dirty="0"/>
              <a:t>safely without hurting anyone.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we do not ‘play fight’ because we may hurt someone by accident.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we are kind</a:t>
            </a:r>
            <a:r>
              <a:rPr lang="en-GB" sz="3200" dirty="0"/>
              <a:t>, by including people in </a:t>
            </a:r>
            <a:r>
              <a:rPr lang="en-GB" sz="3200" dirty="0" smtClean="0"/>
              <a:t>our </a:t>
            </a:r>
            <a:r>
              <a:rPr lang="en-GB" sz="3200" dirty="0"/>
              <a:t>games and sharing equipment.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w</a:t>
            </a:r>
            <a:r>
              <a:rPr lang="en-GB" sz="3200" dirty="0" smtClean="0"/>
              <a:t>e </a:t>
            </a:r>
            <a:r>
              <a:rPr lang="en-GB" sz="3200" dirty="0"/>
              <a:t>do not pick up </a:t>
            </a:r>
            <a:r>
              <a:rPr lang="en-GB" sz="3200" dirty="0" smtClean="0"/>
              <a:t>mud, dust or sticks or pull the trees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when called, </a:t>
            </a:r>
            <a:r>
              <a:rPr lang="en-GB" sz="3200" dirty="0" smtClean="0"/>
              <a:t>we walk to our </a:t>
            </a:r>
            <a:r>
              <a:rPr lang="en-GB" sz="3200" dirty="0"/>
              <a:t>lining up order quickly</a:t>
            </a:r>
          </a:p>
        </p:txBody>
      </p:sp>
    </p:spTree>
    <p:extLst>
      <p:ext uri="{BB962C8B-B14F-4D97-AF65-F5344CB8AC3E}">
        <p14:creationId xmlns:p14="http://schemas.microsoft.com/office/powerpoint/2010/main" val="269574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429424" y="2518215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392584" y="2325865"/>
            <a:ext cx="1758816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</a:t>
            </a:r>
            <a:endParaRPr lang="en-US" sz="96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2756112" y="2572086"/>
            <a:ext cx="2961260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</a:t>
            </a:r>
            <a:endParaRPr lang="en-US" sz="80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277762" y="2518214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551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176655" y="1617803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321447" y="2468772"/>
            <a:ext cx="3300904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L</a:t>
            </a:r>
            <a:r>
              <a:rPr kumimoji="0" lang="en-US" sz="5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unchtime</a:t>
            </a: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Behaviour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77D6BD-B3E2-43FB-950D-957A8D12EBC8}"/>
              </a:ext>
            </a:extLst>
          </p:cNvPr>
          <p:cNvSpPr/>
          <p:nvPr/>
        </p:nvSpPr>
        <p:spPr>
          <a:xfrm>
            <a:off x="3719430" y="-36195"/>
            <a:ext cx="8472570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/>
              <a:t>We</a:t>
            </a:r>
            <a:r>
              <a:rPr lang="en-GB" sz="4000" b="1" dirty="0"/>
              <a:t> </a:t>
            </a:r>
            <a:r>
              <a:rPr lang="en-GB" sz="4000" b="1" u="sng" dirty="0"/>
              <a:t>KNOW</a:t>
            </a:r>
          </a:p>
          <a:p>
            <a:endParaRPr lang="en-GB" sz="1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line </a:t>
            </a:r>
            <a:r>
              <a:rPr lang="en-GB" sz="2400" dirty="0"/>
              <a:t>up for lunchtime when </a:t>
            </a:r>
            <a:r>
              <a:rPr lang="en-GB" sz="2400" dirty="0" smtClean="0"/>
              <a:t>we </a:t>
            </a:r>
            <a:r>
              <a:rPr lang="en-GB" sz="2400" dirty="0"/>
              <a:t>are called</a:t>
            </a:r>
            <a:r>
              <a:rPr lang="en-GB" sz="2400" dirty="0" smtClean="0"/>
              <a:t>.</a:t>
            </a:r>
          </a:p>
          <a:p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use our Wonderful Walking and quiet voices to go inside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where we sit </a:t>
            </a:r>
            <a:r>
              <a:rPr lang="en-GB" sz="2400" dirty="0"/>
              <a:t>in the dinner hall during lunchtime.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use </a:t>
            </a:r>
            <a:r>
              <a:rPr lang="en-GB" sz="2400" dirty="0"/>
              <a:t>a quiet voice in the dinner hall.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use </a:t>
            </a:r>
            <a:r>
              <a:rPr lang="en-GB" sz="2400" dirty="0"/>
              <a:t>a knife and fork correctly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finish </a:t>
            </a:r>
            <a:r>
              <a:rPr lang="en-GB" sz="2400" dirty="0"/>
              <a:t>what </a:t>
            </a:r>
            <a:r>
              <a:rPr lang="en-GB" sz="2400" dirty="0" smtClean="0"/>
              <a:t>we are </a:t>
            </a:r>
            <a:r>
              <a:rPr lang="en-GB" sz="2400" dirty="0"/>
              <a:t>eating before asking to leave </a:t>
            </a:r>
            <a:r>
              <a:rPr lang="en-GB" sz="2400" dirty="0" smtClean="0"/>
              <a:t>our </a:t>
            </a:r>
            <a:r>
              <a:rPr lang="en-GB" sz="2400" dirty="0"/>
              <a:t>seat.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we use </a:t>
            </a:r>
            <a:r>
              <a:rPr lang="en-GB" sz="2400" dirty="0"/>
              <a:t>good manners during lunchtime, particularly when receiving food from the school kitchen and talking to midday supervisors.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‘</a:t>
            </a:r>
            <a:r>
              <a:rPr lang="en-GB" sz="2400" dirty="0"/>
              <a:t>good manners’ means saying ‘please’ when </a:t>
            </a:r>
            <a:r>
              <a:rPr lang="en-GB" sz="2400" dirty="0" smtClean="0"/>
              <a:t>we </a:t>
            </a:r>
            <a:r>
              <a:rPr lang="en-GB" sz="2400" dirty="0"/>
              <a:t>ask for something and ‘thank you’ when </a:t>
            </a:r>
            <a:r>
              <a:rPr lang="en-GB" sz="2400" dirty="0" smtClean="0"/>
              <a:t>we </a:t>
            </a:r>
            <a:r>
              <a:rPr lang="en-GB" sz="2400" dirty="0"/>
              <a:t>receive it</a:t>
            </a:r>
          </a:p>
        </p:txBody>
      </p:sp>
    </p:spTree>
    <p:extLst>
      <p:ext uri="{BB962C8B-B14F-4D97-AF65-F5344CB8AC3E}">
        <p14:creationId xmlns:p14="http://schemas.microsoft.com/office/powerpoint/2010/main" val="196533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687274" y="1451804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616430" y="148205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8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429424" y="2518215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9392584" y="2325865"/>
            <a:ext cx="1758816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</a:t>
            </a:r>
            <a:endParaRPr lang="en-US" sz="96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2756112" y="2572086"/>
            <a:ext cx="2961260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</a:t>
            </a:r>
            <a:endParaRPr lang="en-US" sz="80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6277762" y="2518214"/>
            <a:ext cx="2227149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All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262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170600" y="1465403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77D6BD-B3E2-43FB-950D-957A8D12EBC8}"/>
              </a:ext>
            </a:extLst>
          </p:cNvPr>
          <p:cNvSpPr/>
          <p:nvPr/>
        </p:nvSpPr>
        <p:spPr>
          <a:xfrm>
            <a:off x="3761088" y="141023"/>
            <a:ext cx="8472570" cy="6932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/>
              <a:t>We</a:t>
            </a:r>
            <a:r>
              <a:rPr lang="en-GB" sz="4000" b="1" dirty="0" smtClean="0"/>
              <a:t> </a:t>
            </a:r>
            <a:r>
              <a:rPr lang="en-GB" sz="4000" b="1" u="sng" dirty="0" smtClean="0"/>
              <a:t>KNOW</a:t>
            </a:r>
          </a:p>
          <a:p>
            <a:pPr algn="ctr"/>
            <a:endParaRPr lang="en-GB" sz="1050" b="1" u="sng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wear uniform each day – including PE days</a:t>
            </a:r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leave toys and jewellery at home </a:t>
            </a:r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must be on time every day</a:t>
            </a:r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bring our book bag and </a:t>
            </a:r>
            <a:r>
              <a:rPr lang="en-GB" sz="2400" b="1" u="sng" dirty="0" smtClean="0"/>
              <a:t>water</a:t>
            </a:r>
            <a:r>
              <a:rPr lang="en-GB" sz="2400" dirty="0" smtClean="0"/>
              <a:t> bottle</a:t>
            </a:r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say ‘goodbye’ away from the classroom door and walk into class sensibly with a smile</a:t>
            </a:r>
          </a:p>
          <a:p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put our belongings away and show we are ready to learn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do not use any school equipment outside before or after school and </a:t>
            </a:r>
            <a:r>
              <a:rPr lang="en-GB" sz="2400" dirty="0" smtClean="0"/>
              <a:t>we stay </a:t>
            </a:r>
            <a:r>
              <a:rPr lang="en-GB" sz="2400" dirty="0" smtClean="0"/>
              <a:t>with our grown up</a:t>
            </a:r>
          </a:p>
          <a:p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wait to be told to leave so the adults can send us out safely</a:t>
            </a:r>
          </a:p>
          <a:p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93E27-9BD0-4978-A24A-816CC0D1E303}"/>
              </a:ext>
            </a:extLst>
          </p:cNvPr>
          <p:cNvSpPr/>
          <p:nvPr/>
        </p:nvSpPr>
        <p:spPr>
          <a:xfrm>
            <a:off x="727364" y="1900873"/>
            <a:ext cx="2476960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Coming 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</a:t>
            </a:r>
          </a:p>
          <a:p>
            <a:pPr algn="ctr"/>
            <a:r>
              <a:rPr lang="en-US" sz="5400" b="0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School</a:t>
            </a:r>
            <a:endParaRPr lang="en-US" sz="5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543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789391" y="1512296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762664" y="1512296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7" y="1474968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2694307" y="2412336"/>
            <a:ext cx="3303981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Because</a:t>
            </a:r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9FAE49-7C57-413A-B9A8-8C083E66DB77}"/>
              </a:ext>
            </a:extLst>
          </p:cNvPr>
          <p:cNvSpPr/>
          <p:nvPr/>
        </p:nvSpPr>
        <p:spPr>
          <a:xfrm>
            <a:off x="6453941" y="2491356"/>
            <a:ext cx="1419556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endParaRPr lang="en-US" sz="8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9079997" y="2516627"/>
            <a:ext cx="2383987" cy="132343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u="sng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CARE</a:t>
            </a:r>
            <a:endParaRPr lang="en-US" sz="8000" b="0" u="sng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4519" y="144048"/>
            <a:ext cx="95178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/>
              <a:t>Why do we have these rules?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17" y="2825496"/>
            <a:ext cx="1989328" cy="755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26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685459" y="222109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4508217" y="2221090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7471996" y="2306635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800225" y="238125"/>
            <a:ext cx="87847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 smtClean="0"/>
              <a:t>What do we care about?</a:t>
            </a:r>
            <a:endParaRPr lang="en-GB" sz="66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017" y="3571618"/>
            <a:ext cx="1989328" cy="7552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426" y="3657163"/>
            <a:ext cx="1989328" cy="7552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43740" y="2409825"/>
            <a:ext cx="252825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00" u="sng" dirty="0" smtClean="0"/>
              <a:t>US</a:t>
            </a:r>
            <a:endParaRPr lang="en-GB" sz="16600" u="sng" dirty="0"/>
          </a:p>
        </p:txBody>
      </p:sp>
    </p:spTree>
    <p:extLst>
      <p:ext uri="{BB962C8B-B14F-4D97-AF65-F5344CB8AC3E}">
        <p14:creationId xmlns:p14="http://schemas.microsoft.com/office/powerpoint/2010/main" val="341944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F8FAD07-730A-4CDB-A42B-F254673A6FF4}"/>
              </a:ext>
            </a:extLst>
          </p:cNvPr>
          <p:cNvSpPr/>
          <p:nvPr/>
        </p:nvSpPr>
        <p:spPr>
          <a:xfrm>
            <a:off x="108042" y="1610430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F68C74-4B90-4782-8449-F23B0D845C22}"/>
              </a:ext>
            </a:extLst>
          </p:cNvPr>
          <p:cNvSpPr/>
          <p:nvPr/>
        </p:nvSpPr>
        <p:spPr>
          <a:xfrm>
            <a:off x="2757999" y="1610430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8ED56E-BCE3-4351-86A5-8D65E210BCF4}"/>
              </a:ext>
            </a:extLst>
          </p:cNvPr>
          <p:cNvSpPr/>
          <p:nvPr/>
        </p:nvSpPr>
        <p:spPr>
          <a:xfrm>
            <a:off x="5772364" y="1576362"/>
            <a:ext cx="3590488" cy="34562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367D237-F559-48AC-A95D-114C7F7D474D}"/>
              </a:ext>
            </a:extLst>
          </p:cNvPr>
          <p:cNvSpPr/>
          <p:nvPr/>
        </p:nvSpPr>
        <p:spPr>
          <a:xfrm>
            <a:off x="8476747" y="1474968"/>
            <a:ext cx="3590488" cy="345626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3391602" y="2418270"/>
            <a:ext cx="2363147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r>
              <a:rPr lang="en-US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1DE159-3B9B-4A67-8FDF-79B22D2D7D71}"/>
              </a:ext>
            </a:extLst>
          </p:cNvPr>
          <p:cNvSpPr/>
          <p:nvPr/>
        </p:nvSpPr>
        <p:spPr>
          <a:xfrm>
            <a:off x="8998444" y="1898426"/>
            <a:ext cx="2684774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</a:t>
            </a:r>
          </a:p>
          <a:p>
            <a:pPr algn="ctr"/>
            <a:r>
              <a:rPr lang="en-US" sz="7200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be</a:t>
            </a:r>
            <a:endParaRPr lang="en-US" sz="72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40857" y="173793"/>
            <a:ext cx="866737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smtClean="0"/>
              <a:t>What do we want for you?</a:t>
            </a:r>
            <a:endParaRPr lang="en-GB" sz="6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68497" y="2198898"/>
            <a:ext cx="22848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For us </a:t>
            </a:r>
          </a:p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to be..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833137" y="2418270"/>
            <a:ext cx="264360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u="sng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BEST</a:t>
            </a:r>
            <a:endParaRPr lang="en-US" sz="148100" u="sng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767" y="5237425"/>
            <a:ext cx="3535957" cy="134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6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477</Words>
  <Application>Microsoft Office PowerPoint</Application>
  <PresentationFormat>Widescreen</PresentationFormat>
  <Paragraphs>146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Elaine Ashcroft</dc:creator>
  <cp:lastModifiedBy>Elaine Ashcroft</cp:lastModifiedBy>
  <cp:revision>19</cp:revision>
  <dcterms:created xsi:type="dcterms:W3CDTF">2023-09-06T08:56:15Z</dcterms:created>
  <dcterms:modified xsi:type="dcterms:W3CDTF">2023-09-27T17:31:31Z</dcterms:modified>
</cp:coreProperties>
</file>